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42" r:id="rId2"/>
    <p:sldId id="360" r:id="rId3"/>
    <p:sldId id="344" r:id="rId4"/>
    <p:sldId id="357" r:id="rId5"/>
    <p:sldId id="328" r:id="rId6"/>
    <p:sldId id="354" r:id="rId7"/>
    <p:sldId id="365" r:id="rId8"/>
    <p:sldId id="366" r:id="rId9"/>
    <p:sldId id="345" r:id="rId10"/>
    <p:sldId id="359" r:id="rId11"/>
    <p:sldId id="363" r:id="rId12"/>
    <p:sldId id="367" r:id="rId13"/>
    <p:sldId id="362" r:id="rId14"/>
  </p:sldIdLst>
  <p:sldSz cx="6858000" cy="9906000" type="A4"/>
  <p:notesSz cx="6888163" cy="100203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22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0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BBA2A00-0E37-ACF0-AA03-47471D2DC3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323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A1059F2-C8F6-069F-185A-AB1977E9376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323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7B2D301D-92B3-4466-B73B-CCF1A1B1303F}" type="datetimeFigureOut">
              <a:rPr lang="ru-RU"/>
              <a:pPr>
                <a:defRPr/>
              </a:pPr>
              <a:t>27.12.2024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D70B7A43-D276-6D11-7590-FD95689F52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74888" y="1252538"/>
            <a:ext cx="23383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89DE9AA9-9D30-0E6E-D72B-B2EC039768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4938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E19DA0-981F-9F4D-890A-2AB94632B35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3237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816D8D-4F09-1A4D-E02D-D51F1804EA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3237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6BCBB477-58A3-47FA-9C69-928586F344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B2F88-008C-10BF-B562-FBA1C2D2B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3F4D2-7D30-4B92-AEDE-268A300A8037}" type="datetimeFigureOut">
              <a:rPr lang="ru-RU"/>
              <a:pPr>
                <a:defRPr/>
              </a:pPr>
              <a:t>27.12.2024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DF28F-CC2D-116A-F074-C0A485018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5C951-8D17-CF6C-AD82-FDBCA201E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A9356-BCBD-4DFA-A952-5433A47EB51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303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90F92-3819-FEE9-3F79-BBB4AD2A0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734B2-8152-41D0-947D-E43B6DC16FA0}" type="datetimeFigureOut">
              <a:rPr lang="ru-RU"/>
              <a:pPr>
                <a:defRPr/>
              </a:pPr>
              <a:t>27.12.2024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448AE-B030-EA7B-31F7-A6F31F096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8420A-2392-75CE-BE6A-615143C5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93C05-96F3-4A36-99F8-33E401B696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5820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B0B5E6-3203-87AB-B16E-A8D8C0364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086E8-CE62-4142-842D-7FED547F106F}" type="datetimeFigureOut">
              <a:rPr lang="ru-RU"/>
              <a:pPr>
                <a:defRPr/>
              </a:pPr>
              <a:t>27.12.2024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D16B1-A63E-B615-C541-572355771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67E16-8C77-DE14-E333-CE68E44FA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545DC-FAEB-4069-8F02-E305FE29D7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6148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044F39D-62A8-293A-29DB-06957E2C0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C8A34-6691-480B-A1B7-D89C1ABDFE5B}" type="datetimeFigureOut">
              <a:rPr lang="ru-RU"/>
              <a:pPr>
                <a:defRPr/>
              </a:pPr>
              <a:t>27.12.2024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237641-AE95-B872-57E4-D9953F821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3EFA555-05DB-5CA7-3A65-2140E29EF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A4329-B1E9-47C9-9287-5BB9384757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36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C410DB-7F52-8073-9FDB-062E2E35C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6A744-5DB2-4148-835F-89B916C8B38D}" type="datetimeFigureOut">
              <a:rPr lang="ru-RU"/>
              <a:pPr>
                <a:defRPr/>
              </a:pPr>
              <a:t>27.12.2024</a:t>
            </a:fld>
            <a:endParaRPr 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684A192-2C93-F302-56E9-C4B5A6DD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3E22468-1154-5A59-BAE5-51F89F538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92CBB-7128-4D08-89D0-B66A512D57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8060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260D368-55DE-EC32-EE88-896DD68F8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79A6-CC80-4725-8B4D-5471EC8FD463}" type="datetimeFigureOut">
              <a:rPr lang="ru-RU"/>
              <a:pPr>
                <a:defRPr/>
              </a:pPr>
              <a:t>27.12.2024</a:t>
            </a:fld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199ECEB-E287-54A3-D3A4-B9B937E5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D7AF891-5012-207B-08A9-1497D72B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701A8-DCB7-419A-A976-7EE1F3A8158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81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AF86F5F-5BD9-0459-F95B-40267960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9325D-22BD-48ED-B447-A706461F3646}" type="datetimeFigureOut">
              <a:rPr lang="ru-RU"/>
              <a:pPr>
                <a:defRPr/>
              </a:pPr>
              <a:t>27.12.2024</a:t>
            </a:fld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1B7B5C5-12F9-1C02-A24E-D6DC0BEF9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4951131-EE34-22A9-92F3-E69C4FA6F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14129-2A17-4723-9B46-D4C5C60AB3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83634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AF2AEAA-AE5C-CE71-088E-A1A2C5FD7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68541-ED9D-4735-9B00-EB69C149036E}" type="datetimeFigureOut">
              <a:rPr lang="ru-RU"/>
              <a:pPr>
                <a:defRPr/>
              </a:pPr>
              <a:t>27.12.2024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9F920B0-0857-960C-DB3B-92C966F3D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94F2C36-70FE-E77D-609B-2B0D02932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AEB52-9943-428F-AD16-28803A3A32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9705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3FF963-D764-F3F0-C3DA-AAB596C3A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C9648-7980-4B99-9A0B-32BD4A62F07F}" type="datetimeFigureOut">
              <a:rPr lang="ru-RU"/>
              <a:pPr>
                <a:defRPr/>
              </a:pPr>
              <a:t>27.12.2024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0899C52-60C4-DFF9-DA66-FF768D41E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A4D5DEA-8DA0-376F-6DC5-7F3D992FD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D2B63-8C76-4A6B-87DC-A01B5127BE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2929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07F33-F974-67EC-193B-6B58F9C6D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8A94A-6DE7-43F7-A749-9D73FDCB9217}" type="datetimeFigureOut">
              <a:rPr lang="ru-RU"/>
              <a:pPr>
                <a:defRPr/>
              </a:pPr>
              <a:t>27.12.2024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94149-5E5C-9828-7B5E-70E01801E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BCDDF-2E4A-7D2E-F19B-406D6ADB8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334DD-7B35-4B98-A77F-8ABE3864C6F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0943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D50F4-9700-E8D7-6463-F5D19CDFC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DEA70-157B-438D-AD95-D7FD9498CAAA}" type="datetimeFigureOut">
              <a:rPr lang="ru-RU"/>
              <a:pPr>
                <a:defRPr/>
              </a:pPr>
              <a:t>27.12.2024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4EA07-5FC2-DEA7-00F8-D7FA9A271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26BCE-8252-6582-F57F-E35D56DF1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C3BA4-BEF7-424B-B0F8-7307703DB4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7900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76C810A-EC6B-895C-89D7-7B48EF2C0E4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71488" y="527050"/>
            <a:ext cx="59150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234AA44-888D-5587-097B-38995686DC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71488" y="2636838"/>
            <a:ext cx="5915025" cy="62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5F822-F004-09CF-5E23-65809DE0C0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A05B43-2C3A-492B-8927-AA5B5097F9E3}" type="datetimeFigureOut">
              <a:rPr lang="ru-RU"/>
              <a:pPr>
                <a:defRPr/>
              </a:pPr>
              <a:t>27.12.2024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E5AEC-CD65-C651-A0C2-DF8774D8C4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87561-0DEA-8857-E632-AA809893D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66EC350-16AB-42BA-AAE8-C0B7040EE1C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">
            <a:extLst>
              <a:ext uri="{FF2B5EF4-FFF2-40B4-BE49-F238E27FC236}">
                <a16:creationId xmlns:a16="http://schemas.microsoft.com/office/drawing/2014/main" id="{DFFB15D0-6F09-7F47-24E9-DED12F2AD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0"/>
            <a:ext cx="7167563" cy="978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5">
            <a:extLst>
              <a:ext uri="{FF2B5EF4-FFF2-40B4-BE49-F238E27FC236}">
                <a16:creationId xmlns:a16="http://schemas.microsoft.com/office/drawing/2014/main" id="{448AE031-AE95-67B4-8381-116DE07D5C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FF88BD0-6EEC-97F9-E3D1-89225E351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355600"/>
            <a:ext cx="6867525" cy="92329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defRPr/>
            </a:pPr>
            <a:endParaRPr lang="ru-RU" altLang="ru-RU" sz="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</a:t>
            </a: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ДОПОЛНИТЕЛЬНОГО ОБРАЗОВАНИЯ </a:t>
            </a: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algn="ctr" defTabSz="914400">
              <a:defRPr/>
            </a:pPr>
            <a:endParaRPr lang="ru-RU" alt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КОНКУРС  «СТУЧИТСЯ В ДВЕРЬ </a:t>
            </a: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 НАМ НОВЫЙ ГОД»</a:t>
            </a:r>
          </a:p>
          <a:p>
            <a:pPr algn="ctr" defTabSz="914400">
              <a:defRPr/>
            </a:pPr>
            <a:endParaRPr lang="ru-RU" altLang="ru-RU" sz="12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5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 «УКРАШЕНИЕ КАБИНЕТА </a:t>
            </a: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ДЕТСКОГО ОБЪЕДИНЕНИЯ»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КЛУБ «</a:t>
            </a:r>
            <a:r>
              <a:rPr lang="ru-RU" altLang="ru-RU" sz="2000" dirty="0" err="1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Ю</a:t>
            </a:r>
            <a:r>
              <a:rPr lang="ru-RU" altLang="ru-RU" sz="1600" dirty="0" err="1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altLang="ru-RU" sz="2000" dirty="0" err="1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» Городского детского движения Ю</a:t>
            </a: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ары</a:t>
            </a:r>
          </a:p>
          <a:p>
            <a:pPr algn="ctr" defTabSz="914400">
              <a:defRPr/>
            </a:pPr>
            <a:r>
              <a:rPr lang="ru-RU" altLang="ru-RU" sz="14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(кабинет 111)</a:t>
            </a: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 –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никитин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владислав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михайлович</a:t>
            </a:r>
            <a:endParaRPr lang="ru-RU" altLang="ru-RU" sz="14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0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Оргкомитет</a:t>
            </a: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г. Заречный 2024 год </a:t>
            </a:r>
            <a:endParaRPr lang="ru-RU" alt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>
            <a:extLst>
              <a:ext uri="{FF2B5EF4-FFF2-40B4-BE49-F238E27FC236}">
                <a16:creationId xmlns:a16="http://schemas.microsoft.com/office/drawing/2014/main" id="{DC026A89-1F4C-F6DE-D401-0F9524E6E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0"/>
            <a:ext cx="7167563" cy="978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5">
            <a:extLst>
              <a:ext uri="{FF2B5EF4-FFF2-40B4-BE49-F238E27FC236}">
                <a16:creationId xmlns:a16="http://schemas.microsoft.com/office/drawing/2014/main" id="{A0ABC4A0-E583-5F85-2A43-F583A1901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56D6BB4-4587-144A-2FC6-4BCF39A12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339725"/>
            <a:ext cx="6867525" cy="926465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defRPr/>
            </a:pPr>
            <a:endParaRPr lang="ru-RU" altLang="ru-RU" sz="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</a:t>
            </a: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ДОПОЛНИТЕЛЬНОГО ОБРАЗОВАНИЯ </a:t>
            </a: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algn="ctr" defTabSz="914400">
              <a:defRPr/>
            </a:pPr>
            <a:endParaRPr lang="ru-RU" alt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КОНКУРС  «СТУЧИТСЯ В ДВЕРЬ </a:t>
            </a: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 НАМ НОВЫЙ ГОД»</a:t>
            </a:r>
          </a:p>
          <a:p>
            <a:pPr algn="ctr" defTabSz="914400">
              <a:defRPr/>
            </a:pPr>
            <a:endParaRPr lang="ru-RU" altLang="ru-RU" sz="12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5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 «УКРАШЕНИЕ Кабинета </a:t>
            </a: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ДЕТСКОГО ОБЪЕДИНЕНИЯ»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Спортивный клуб </a:t>
            </a: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«атом»</a:t>
            </a:r>
          </a:p>
          <a:p>
            <a:pPr algn="ctr" defTabSz="914400">
              <a:defRPr/>
            </a:pPr>
            <a:r>
              <a:rPr lang="ru-RU" altLang="ru-RU" sz="14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(кабинет 113)</a:t>
            </a: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 –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семёнова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ольга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николаевна</a:t>
            </a:r>
            <a:endParaRPr lang="ru-RU" altLang="ru-RU" sz="14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0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Оргкомитет</a:t>
            </a: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г. Заречный 2024 год </a:t>
            </a:r>
            <a:endParaRPr lang="ru-RU" alt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>
            <a:extLst>
              <a:ext uri="{FF2B5EF4-FFF2-40B4-BE49-F238E27FC236}">
                <a16:creationId xmlns:a16="http://schemas.microsoft.com/office/drawing/2014/main" id="{89027A2F-BDC6-8D64-781A-B283D7552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0"/>
            <a:ext cx="7167563" cy="978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5">
            <a:extLst>
              <a:ext uri="{FF2B5EF4-FFF2-40B4-BE49-F238E27FC236}">
                <a16:creationId xmlns:a16="http://schemas.microsoft.com/office/drawing/2014/main" id="{D7ACC9A2-3F54-F247-9AC5-18085F902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26772D7-598F-DC5B-FD14-C1D012999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339725"/>
            <a:ext cx="6867525" cy="926465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defRPr/>
            </a:pPr>
            <a:endParaRPr lang="ru-RU" altLang="ru-RU" sz="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</a:t>
            </a: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ДОПОЛНИТЕЛЬНОГО ОБРАЗОВАНИЯ </a:t>
            </a: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algn="ctr" defTabSz="914400">
              <a:defRPr/>
            </a:pPr>
            <a:endParaRPr lang="ru-RU" alt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КОНКУРС  «СТУЧИТСЯ В ДВЕРЬ </a:t>
            </a: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 НАМ НОВЫЙ ГОД»</a:t>
            </a:r>
          </a:p>
          <a:p>
            <a:pPr algn="ctr" defTabSz="914400">
              <a:defRPr/>
            </a:pPr>
            <a:endParaRPr lang="ru-RU" altLang="ru-RU" sz="12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5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ГРАН-ПРИ</a:t>
            </a: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 «УКРАШЕНИЕ КАБИНЕТА </a:t>
            </a: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ДЕТСКОГО ОБЪЕДИНЕНИЯ»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</a:t>
            </a: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творчества «Капитошка»</a:t>
            </a:r>
          </a:p>
          <a:p>
            <a:pPr algn="ctr" defTabSz="914400">
              <a:defRPr/>
            </a:pPr>
            <a:r>
              <a:rPr lang="ru-RU" altLang="ru-RU" sz="14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(кабинет 202)</a:t>
            </a: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 –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лариса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алексеевна</a:t>
            </a:r>
            <a:endParaRPr lang="ru-RU" altLang="ru-RU" sz="14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0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Оргкомитет</a:t>
            </a: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г. Заречный 2024 год </a:t>
            </a:r>
            <a:endParaRPr lang="ru-RU" alt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>
            <a:extLst>
              <a:ext uri="{FF2B5EF4-FFF2-40B4-BE49-F238E27FC236}">
                <a16:creationId xmlns:a16="http://schemas.microsoft.com/office/drawing/2014/main" id="{41CCB605-F461-9008-DD4C-BF3425DC36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0650" y="0"/>
            <a:ext cx="7167563" cy="97821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</p:spPr>
      </p:pic>
      <p:sp>
        <p:nvSpPr>
          <p:cNvPr id="7171" name="Rectangle 5">
            <a:extLst>
              <a:ext uri="{FF2B5EF4-FFF2-40B4-BE49-F238E27FC236}">
                <a16:creationId xmlns:a16="http://schemas.microsoft.com/office/drawing/2014/main" id="{5DC895B4-FBE1-9704-75B0-26F7B8828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3796C42-4663-747E-A7EC-8E1369412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309236"/>
            <a:ext cx="6867525" cy="9325630"/>
          </a:xfrm>
          <a:prstGeom prst="rect">
            <a:avLst/>
          </a:prstGeom>
          <a:noFill/>
          <a:ln>
            <a:noFill/>
          </a:ln>
          <a:effectLst>
            <a:glow rad="228600">
              <a:schemeClr val="tx1">
                <a:alpha val="40000"/>
              </a:schemeClr>
            </a:glow>
            <a:innerShdw blurRad="63500" dist="50800" dir="2700000">
              <a:prstClr val="black"/>
            </a:innerShdw>
          </a:effec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defRPr/>
            </a:pPr>
            <a:endParaRPr lang="ru-RU" altLang="ru-RU" sz="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</a:t>
            </a: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ДОПОЛНИТЕЛЬНОГО ОБРАЗОВАНИЯ </a:t>
            </a: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algn="ctr" defTabSz="914400">
              <a:defRPr/>
            </a:pPr>
            <a:endParaRPr lang="ru-RU" alt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КОНКУРС  «СТУЧИТСЯ В ДВЕРЬ </a:t>
            </a: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 НАМ НОВЫЙ ГОД»</a:t>
            </a:r>
          </a:p>
          <a:p>
            <a:pPr algn="ctr" defTabSz="914400">
              <a:defRPr/>
            </a:pPr>
            <a:endParaRPr lang="ru-RU" altLang="ru-RU" sz="12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5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за 3 место</a:t>
            </a: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 «УКРАШЕНИЕ КАБИНЕТА </a:t>
            </a: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ДЕТСКОГО ОБЪЕДИНЕНИЯ»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СТУДИЯ РАННЕГО РАЗВИТИЯ </a:t>
            </a: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«АКАДЕМИЯ ВОЛШЕБНИКОВ»</a:t>
            </a:r>
          </a:p>
          <a:p>
            <a:pPr algn="ctr" defTabSz="914400">
              <a:defRPr/>
            </a:pPr>
            <a:r>
              <a:rPr lang="ru-RU" altLang="ru-RU" sz="14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(213 кабинет, КОРИДОР СТУДИИ)</a:t>
            </a: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 –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КОЧЕТКОва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ИРИНа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ВАСИЛЬЕВна</a:t>
            </a:r>
            <a:endParaRPr lang="ru-RU" altLang="ru-RU" sz="14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ctr" defTabSz="914400">
              <a:defRPr/>
            </a:pPr>
            <a:r>
              <a:rPr lang="ru-RU" altLang="ru-RU" sz="10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оргкомитет</a:t>
            </a: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32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г. Заречный 2024 год </a:t>
            </a:r>
            <a:endParaRPr lang="ru-RU" alt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>
            <a:extLst>
              <a:ext uri="{FF2B5EF4-FFF2-40B4-BE49-F238E27FC236}">
                <a16:creationId xmlns:a16="http://schemas.microsoft.com/office/drawing/2014/main" id="{9459E9C9-41F9-7F0D-3A22-6445D54012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0650" y="0"/>
            <a:ext cx="7167563" cy="97821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</p:spPr>
      </p:pic>
      <p:sp>
        <p:nvSpPr>
          <p:cNvPr id="3075" name="Rectangle 5">
            <a:extLst>
              <a:ext uri="{FF2B5EF4-FFF2-40B4-BE49-F238E27FC236}">
                <a16:creationId xmlns:a16="http://schemas.microsoft.com/office/drawing/2014/main" id="{C3D147C9-9AF0-CCAC-FFD4-EF844FCF0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C3DD7F0-F4BD-E1C3-5897-7847766E1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309236"/>
            <a:ext cx="6867525" cy="9325630"/>
          </a:xfrm>
          <a:prstGeom prst="rect">
            <a:avLst/>
          </a:prstGeom>
          <a:noFill/>
          <a:ln>
            <a:noFill/>
          </a:ln>
          <a:effectLst>
            <a:glow rad="228600">
              <a:schemeClr val="tx1">
                <a:alpha val="40000"/>
              </a:schemeClr>
            </a:glow>
            <a:innerShdw blurRad="63500" dist="50800" dir="2700000">
              <a:prstClr val="black"/>
            </a:innerShdw>
          </a:effec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defRPr/>
            </a:pPr>
            <a:endParaRPr lang="ru-RU" altLang="ru-RU" sz="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</a:t>
            </a: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ДОПОЛНИТЕЛЬНОГО ОБРАЗОВАНИЯ </a:t>
            </a: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algn="ctr" defTabSz="914400">
              <a:defRPr/>
            </a:pPr>
            <a:endParaRPr lang="ru-RU" alt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КОНКУРС  «СТУЧИТСЯ В ДВЕРЬ </a:t>
            </a: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 НАМ НОВЫЙ ГОД»</a:t>
            </a:r>
          </a:p>
          <a:p>
            <a:pPr algn="ctr" defTabSz="914400">
              <a:defRPr/>
            </a:pPr>
            <a:endParaRPr lang="ru-RU" altLang="ru-RU" sz="12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5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 «УКРАШЕНИЕ КАБИНЕТА </a:t>
            </a: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ДЕТСКОГО ОБЪЕДИНЕНИЯ»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СТУДИЯ РАННЕГО РАЗВИТИЯ </a:t>
            </a: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«АКАДЕМИЯ ВОЛШЕБНИКОВ»</a:t>
            </a:r>
          </a:p>
          <a:p>
            <a:pPr algn="ctr" defTabSz="914400">
              <a:defRPr/>
            </a:pPr>
            <a:r>
              <a:rPr lang="ru-RU" altLang="ru-RU" sz="14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(214 кабинет, ФОЙЕ СТУДИИ)</a:t>
            </a: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 –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КОШЕЛева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ЕЛЕНа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ВАЛЕНТИНОвна</a:t>
            </a:r>
            <a:endParaRPr lang="ru-RU" altLang="ru-RU" sz="14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ctr" defTabSz="914400">
              <a:defRPr/>
            </a:pPr>
            <a:r>
              <a:rPr lang="ru-RU" altLang="ru-RU" sz="10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оргкомитет</a:t>
            </a: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32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г. Заречный 2024 год </a:t>
            </a:r>
            <a:endParaRPr lang="ru-RU" alt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>
            <a:extLst>
              <a:ext uri="{FF2B5EF4-FFF2-40B4-BE49-F238E27FC236}">
                <a16:creationId xmlns:a16="http://schemas.microsoft.com/office/drawing/2014/main" id="{C0271EE5-F0F3-2313-C3C1-E3ADCD437B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0650" y="0"/>
            <a:ext cx="7167563" cy="97821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</p:spPr>
      </p:pic>
      <p:sp>
        <p:nvSpPr>
          <p:cNvPr id="4099" name="Rectangle 5">
            <a:extLst>
              <a:ext uri="{FF2B5EF4-FFF2-40B4-BE49-F238E27FC236}">
                <a16:creationId xmlns:a16="http://schemas.microsoft.com/office/drawing/2014/main" id="{B85C66A0-F30E-BFFE-326C-4CC776B73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D149D9D-5A89-75A6-489E-862D94DF5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309236"/>
            <a:ext cx="6867525" cy="9325630"/>
          </a:xfrm>
          <a:prstGeom prst="rect">
            <a:avLst/>
          </a:prstGeom>
          <a:noFill/>
          <a:ln>
            <a:noFill/>
          </a:ln>
          <a:effectLst>
            <a:glow rad="228600">
              <a:schemeClr val="tx1">
                <a:alpha val="40000"/>
              </a:schemeClr>
            </a:glow>
            <a:innerShdw blurRad="63500" dist="50800" dir="2700000">
              <a:prstClr val="black"/>
            </a:innerShdw>
          </a:effec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defRPr/>
            </a:pPr>
            <a:endParaRPr lang="ru-RU" altLang="ru-RU" sz="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</a:t>
            </a: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ДОПОЛНИТЕЛЬНОГО ОБРАЗОВАНИЯ </a:t>
            </a: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algn="ctr" defTabSz="914400">
              <a:defRPr/>
            </a:pPr>
            <a:endParaRPr lang="ru-RU" alt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КОНКУРС  «СТУЧИТСЯ В ДВЕРЬ </a:t>
            </a: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 НАМ НОВЫЙ ГОД»</a:t>
            </a:r>
          </a:p>
          <a:p>
            <a:pPr algn="ctr" defTabSz="914400">
              <a:defRPr/>
            </a:pPr>
            <a:endParaRPr lang="ru-RU" altLang="ru-RU" sz="12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5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 «УКРАШЕНИЕ КАБИНЕТА </a:t>
            </a: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ДЕТСКОГО ОБЪЕДИНЕНИЯ»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ОБЪЕДИНЕНИЕ</a:t>
            </a: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«МАЛЕНЬКИЙ ТЕАТР»</a:t>
            </a:r>
          </a:p>
          <a:p>
            <a:pPr algn="ctr" defTabSz="914400">
              <a:defRPr/>
            </a:pPr>
            <a:r>
              <a:rPr lang="ru-RU" altLang="ru-RU" sz="14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(302 кабинет)</a:t>
            </a: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 – ШМАРЕВА КРИСТИНА АЛЕКСЕЕВНА</a:t>
            </a: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ctr" defTabSz="914400">
              <a:defRPr/>
            </a:pPr>
            <a:r>
              <a:rPr lang="ru-RU" altLang="ru-RU" sz="10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оргкомитет</a:t>
            </a: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32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г. Заречный 2024 год </a:t>
            </a:r>
            <a:endParaRPr lang="ru-RU" alt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112DA-4AF7-2982-9EC6-86517B701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">
            <a:extLst>
              <a:ext uri="{FF2B5EF4-FFF2-40B4-BE49-F238E27FC236}">
                <a16:creationId xmlns:a16="http://schemas.microsoft.com/office/drawing/2014/main" id="{F06C571E-37E0-2A72-874D-1FDC04931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0"/>
            <a:ext cx="7167563" cy="978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5">
            <a:extLst>
              <a:ext uri="{FF2B5EF4-FFF2-40B4-BE49-F238E27FC236}">
                <a16:creationId xmlns:a16="http://schemas.microsoft.com/office/drawing/2014/main" id="{907FD518-EF63-A283-8BD7-A45C19FEA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61BD45C-F572-6D0C-9F21-1A0603CAF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216902"/>
            <a:ext cx="6867525" cy="9510296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defRPr/>
            </a:pPr>
            <a:endParaRPr lang="ru-RU" altLang="ru-RU" sz="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</a:t>
            </a: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ДОПОЛНИТЕЛЬНОГО ОБРАЗОВАНИЯ </a:t>
            </a: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algn="ctr" defTabSz="914400">
              <a:defRPr/>
            </a:pPr>
            <a:endParaRPr lang="ru-RU" alt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КОНКУРС  «СТУЧИТСЯ В ДВЕРЬ </a:t>
            </a: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 НАМ НОВЫЙ ГОД»</a:t>
            </a:r>
          </a:p>
          <a:p>
            <a:pPr algn="ctr" defTabSz="914400">
              <a:defRPr/>
            </a:pPr>
            <a:endParaRPr lang="ru-RU" altLang="ru-RU" sz="12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5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 «УКРАШЕНИЕ ДВЕРИ </a:t>
            </a: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КАБИНЕТА ДЕТСКОГО ОБЪЕДИНЕНИЯ»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КЛУБ «</a:t>
            </a:r>
            <a:r>
              <a:rPr lang="ru-RU" altLang="ru-RU" sz="2000" dirty="0" err="1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Ю</a:t>
            </a:r>
            <a:r>
              <a:rPr lang="ru-RU" altLang="ru-RU" sz="1600" dirty="0" err="1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altLang="ru-RU" sz="2000" dirty="0" err="1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» Городского детского движения Ю</a:t>
            </a: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ары</a:t>
            </a:r>
          </a:p>
          <a:p>
            <a:pPr algn="ctr" defTabSz="914400">
              <a:defRPr/>
            </a:pPr>
            <a:r>
              <a:rPr lang="ru-RU" altLang="ru-RU" sz="14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(кабинет 111)</a:t>
            </a: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 –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никитин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владислав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михайлович</a:t>
            </a:r>
            <a:endParaRPr lang="ru-RU" altLang="ru-RU" sz="14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0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Оргкомитет</a:t>
            </a: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г. Заречный 2024 год </a:t>
            </a:r>
            <a:endParaRPr lang="ru-RU" alt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917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F0849-8F09-A15B-063E-99BB1C88E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>
            <a:extLst>
              <a:ext uri="{FF2B5EF4-FFF2-40B4-BE49-F238E27FC236}">
                <a16:creationId xmlns:a16="http://schemas.microsoft.com/office/drawing/2014/main" id="{EB875B66-B519-7181-7500-A93622D4B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0"/>
            <a:ext cx="7167563" cy="978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5">
            <a:extLst>
              <a:ext uri="{FF2B5EF4-FFF2-40B4-BE49-F238E27FC236}">
                <a16:creationId xmlns:a16="http://schemas.microsoft.com/office/drawing/2014/main" id="{B6802BE4-A101-2F75-9B89-306854DBA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82CCD85-2F49-5894-DA9C-FE905B91A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216902"/>
            <a:ext cx="6867525" cy="9510296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defRPr/>
            </a:pPr>
            <a:endParaRPr lang="ru-RU" altLang="ru-RU" sz="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</a:t>
            </a: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ДОПОЛНИТЕЛЬНОГО ОБРАЗОВАНИЯ </a:t>
            </a: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algn="ctr" defTabSz="914400">
              <a:defRPr/>
            </a:pPr>
            <a:endParaRPr lang="ru-RU" alt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КОНКУРС  «СТУЧИТСЯ В ДВЕРЬ </a:t>
            </a: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 НАМ НОВЫЙ ГОД»</a:t>
            </a:r>
          </a:p>
          <a:p>
            <a:pPr algn="ctr" defTabSz="914400">
              <a:defRPr/>
            </a:pPr>
            <a:endParaRPr lang="ru-RU" altLang="ru-RU" sz="12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5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ГРАН-ПРИ</a:t>
            </a: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 «УКРАШЕНИЕ ДВЕРИ </a:t>
            </a: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КАБИНЕТА ДЕТСКОГО ОБЪЕДИНЕНИЯ»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</a:t>
            </a: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творчества «Капитошка»</a:t>
            </a:r>
          </a:p>
          <a:p>
            <a:pPr algn="ctr" defTabSz="914400">
              <a:defRPr/>
            </a:pPr>
            <a:r>
              <a:rPr lang="ru-RU" altLang="ru-RU" sz="14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(кабинет 202)</a:t>
            </a: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 –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лариса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алексеевна</a:t>
            </a:r>
            <a:endParaRPr lang="ru-RU" altLang="ru-RU" sz="14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0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Оргкомитет</a:t>
            </a: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г. Заречный 2024 год </a:t>
            </a:r>
            <a:endParaRPr lang="ru-RU" alt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38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>
            <a:extLst>
              <a:ext uri="{FF2B5EF4-FFF2-40B4-BE49-F238E27FC236}">
                <a16:creationId xmlns:a16="http://schemas.microsoft.com/office/drawing/2014/main" id="{39F5A9B2-9BBB-A2A3-3C7C-4703F3620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0"/>
            <a:ext cx="7167563" cy="978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5">
            <a:extLst>
              <a:ext uri="{FF2B5EF4-FFF2-40B4-BE49-F238E27FC236}">
                <a16:creationId xmlns:a16="http://schemas.microsoft.com/office/drawing/2014/main" id="{0062BF3E-3651-9374-41D1-A5899EFE6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577F2F7-0490-5613-5CC7-6ACF3BDCB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432345"/>
            <a:ext cx="6867525" cy="907940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defRPr/>
            </a:pPr>
            <a:endParaRPr lang="ru-RU" altLang="ru-RU" sz="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</a:t>
            </a: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ДОПОЛНИТЕЛЬНОГО ОБРАЗОВАНИЯ </a:t>
            </a: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algn="ctr" defTabSz="914400">
              <a:defRPr/>
            </a:pPr>
            <a:endParaRPr lang="ru-RU" alt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КОНКУРС  «СТУЧИТСЯ В ДВЕРЬ </a:t>
            </a: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 НАМ НОВЫЙ ГОД»</a:t>
            </a:r>
          </a:p>
          <a:p>
            <a:pPr algn="ctr" defTabSz="914400">
              <a:defRPr/>
            </a:pPr>
            <a:endParaRPr lang="ru-RU" altLang="ru-RU" sz="8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5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 «УКРАШЕНИЕ двери </a:t>
            </a: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кабинета ДЕТСКОГО ОБЪЕДИНЕНИЯ»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СТУДИЯ РАННЕГО РАЗВИТИЯ </a:t>
            </a: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«АКАДЕМИЯ ВОЛШЕБНИКОВ»</a:t>
            </a: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(214 КАБИНЕТ)</a:t>
            </a:r>
          </a:p>
          <a:p>
            <a:pPr algn="ctr" defTabSz="914400">
              <a:defRPr/>
            </a:pP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 – </a:t>
            </a:r>
            <a:r>
              <a:rPr lang="ru-RU" altLang="ru-RU" sz="1400" dirty="0" err="1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КОШЕЛева</a:t>
            </a:r>
            <a:r>
              <a:rPr lang="ru-RU" altLang="ru-RU" sz="14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ЕЛЕНа</a:t>
            </a:r>
            <a:r>
              <a:rPr lang="ru-RU" altLang="ru-RU" sz="14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ВАЛЕНТИНОвна</a:t>
            </a:r>
            <a:r>
              <a:rPr lang="ru-RU" altLang="ru-RU" sz="14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0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Оргкомитет</a:t>
            </a: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г. Заречный 2024 год </a:t>
            </a:r>
            <a:endParaRPr lang="ru-RU" alt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>
            <a:extLst>
              <a:ext uri="{FF2B5EF4-FFF2-40B4-BE49-F238E27FC236}">
                <a16:creationId xmlns:a16="http://schemas.microsoft.com/office/drawing/2014/main" id="{1BC97F2F-0DCA-ACA8-A690-F16E664909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0650" y="0"/>
            <a:ext cx="7167563" cy="97821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</p:spPr>
      </p:pic>
      <p:sp>
        <p:nvSpPr>
          <p:cNvPr id="14339" name="Rectangle 5">
            <a:extLst>
              <a:ext uri="{FF2B5EF4-FFF2-40B4-BE49-F238E27FC236}">
                <a16:creationId xmlns:a16="http://schemas.microsoft.com/office/drawing/2014/main" id="{0EF7FFAC-BB20-F204-ECE2-0754E9E79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FBB09A4-ACCC-172A-E337-D5C73F8F1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478513"/>
            <a:ext cx="6867525" cy="8987076"/>
          </a:xfrm>
          <a:prstGeom prst="rect">
            <a:avLst/>
          </a:prstGeom>
          <a:noFill/>
          <a:ln>
            <a:noFill/>
          </a:ln>
          <a:effectLst>
            <a:glow rad="228600">
              <a:schemeClr val="tx1">
                <a:alpha val="40000"/>
              </a:schemeClr>
            </a:glow>
            <a:innerShdw blurRad="63500" dist="50800" dir="2700000">
              <a:prstClr val="black"/>
            </a:innerShdw>
          </a:effec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defRPr/>
            </a:pPr>
            <a:endParaRPr lang="ru-RU" altLang="ru-RU" sz="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</a:t>
            </a: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ДОПОЛНИТЕЛЬНОГО ОБРАЗОВАНИЯ </a:t>
            </a: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algn="ctr" defTabSz="914400">
              <a:defRPr/>
            </a:pPr>
            <a:endParaRPr lang="ru-RU" alt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КОНКУРС  «СТУЧИТСЯ В ДВЕРЬ </a:t>
            </a: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 НАМ НОВЫЙ ГОД»</a:t>
            </a:r>
          </a:p>
          <a:p>
            <a:pPr algn="ctr" defTabSz="914400">
              <a:defRPr/>
            </a:pPr>
            <a:endParaRPr lang="ru-RU" altLang="ru-RU" sz="12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5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за 3 место</a:t>
            </a: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 «УКРАШЕНИЕ ДВЕРИ</a:t>
            </a: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КАБИНЕТА ДЕТСКОГО ОБЪЕДИНЕНИЯ»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КРУЖОК ЛИНГВИСТИКИ </a:t>
            </a: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«ГРАММАТИК+»</a:t>
            </a:r>
          </a:p>
          <a:p>
            <a:pPr algn="ctr" defTabSz="914400">
              <a:defRPr/>
            </a:pPr>
            <a:r>
              <a:rPr lang="ru-RU" altLang="ru-RU" sz="14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(215 кабинет)</a:t>
            </a: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 – ЩЕТНИКОВА НИНА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ВЛАДИМИРОВна</a:t>
            </a:r>
            <a:endParaRPr lang="ru-RU" altLang="ru-RU" sz="14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ctr" defTabSz="914400">
              <a:defRPr/>
            </a:pPr>
            <a:r>
              <a:rPr lang="ru-RU" altLang="ru-RU" sz="10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оргкомитет</a:t>
            </a: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г. Заречный 2024 год </a:t>
            </a:r>
            <a:endParaRPr lang="ru-RU" alt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>
            <a:extLst>
              <a:ext uri="{FF2B5EF4-FFF2-40B4-BE49-F238E27FC236}">
                <a16:creationId xmlns:a16="http://schemas.microsoft.com/office/drawing/2014/main" id="{BBECEE32-9DEC-7B9D-23A4-4ADF5CB06A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0650" y="0"/>
            <a:ext cx="7167563" cy="97821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</p:spPr>
      </p:pic>
      <p:sp>
        <p:nvSpPr>
          <p:cNvPr id="16387" name="Rectangle 5">
            <a:extLst>
              <a:ext uri="{FF2B5EF4-FFF2-40B4-BE49-F238E27FC236}">
                <a16:creationId xmlns:a16="http://schemas.microsoft.com/office/drawing/2014/main" id="{46C5EC21-D037-DAEB-F98A-5E8EEC9B5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4E65648-6E84-B567-7164-74B8F8067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186126"/>
            <a:ext cx="6867525" cy="9571851"/>
          </a:xfrm>
          <a:prstGeom prst="rect">
            <a:avLst/>
          </a:prstGeom>
          <a:noFill/>
          <a:ln>
            <a:noFill/>
          </a:ln>
          <a:effectLst>
            <a:glow rad="228600">
              <a:schemeClr val="tx1">
                <a:alpha val="40000"/>
              </a:schemeClr>
            </a:glow>
            <a:innerShdw blurRad="63500" dist="50800" dir="2700000">
              <a:prstClr val="black"/>
            </a:innerShdw>
          </a:effec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defRPr/>
            </a:pPr>
            <a:endParaRPr lang="ru-RU" altLang="ru-RU" sz="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</a:t>
            </a: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ДОПОЛНИТЕЛЬНОГО ОБРАЗОВАНИЯ </a:t>
            </a: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algn="ctr" defTabSz="914400">
              <a:defRPr/>
            </a:pPr>
            <a:endParaRPr lang="ru-RU" alt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КОНКУРС  «СТУЧИТСЯ В ДВЕРЬ </a:t>
            </a: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 НАМ НОВЫЙ ГОД»</a:t>
            </a:r>
          </a:p>
          <a:p>
            <a:pPr algn="ctr" defTabSz="914400">
              <a:defRPr/>
            </a:pPr>
            <a:endParaRPr lang="ru-RU" altLang="ru-RU" sz="12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5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 «УКРАШЕНИЕ ДВЕРИ</a:t>
            </a: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КАБИНЕТА ДЕТСКОГО ОБЪЕДИНЕНИЯ»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</a:t>
            </a: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«радуга»</a:t>
            </a:r>
          </a:p>
          <a:p>
            <a:pPr algn="ctr" defTabSz="914400">
              <a:defRPr/>
            </a:pPr>
            <a:r>
              <a:rPr lang="ru-RU" altLang="ru-RU" sz="14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(301 кабинет)</a:t>
            </a: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 –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гусарова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ольга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викторовна</a:t>
            </a:r>
            <a:endParaRPr lang="ru-RU" altLang="ru-RU" sz="14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ctr" defTabSz="914400">
              <a:defRPr/>
            </a:pPr>
            <a:r>
              <a:rPr lang="ru-RU" altLang="ru-RU" sz="10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оргкомитет</a:t>
            </a: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32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г. Заречный 2024 год </a:t>
            </a:r>
            <a:endParaRPr lang="ru-RU" alt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8224C-432A-C20A-3C2B-1C2125FD8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>
            <a:extLst>
              <a:ext uri="{FF2B5EF4-FFF2-40B4-BE49-F238E27FC236}">
                <a16:creationId xmlns:a16="http://schemas.microsoft.com/office/drawing/2014/main" id="{9E69A8F9-739D-5663-E461-A28E556E69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0650" y="0"/>
            <a:ext cx="7167563" cy="97821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</p:spPr>
      </p:pic>
      <p:sp>
        <p:nvSpPr>
          <p:cNvPr id="4099" name="Rectangle 5">
            <a:extLst>
              <a:ext uri="{FF2B5EF4-FFF2-40B4-BE49-F238E27FC236}">
                <a16:creationId xmlns:a16="http://schemas.microsoft.com/office/drawing/2014/main" id="{3C557844-FCD5-6A33-F643-6D4DE2171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08D3FF9-A627-2F3B-A2C5-C0C0E99CF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186126"/>
            <a:ext cx="6867525" cy="9571851"/>
          </a:xfrm>
          <a:prstGeom prst="rect">
            <a:avLst/>
          </a:prstGeom>
          <a:noFill/>
          <a:ln>
            <a:noFill/>
          </a:ln>
          <a:effectLst>
            <a:glow rad="228600">
              <a:schemeClr val="tx1">
                <a:alpha val="40000"/>
              </a:schemeClr>
            </a:glow>
            <a:innerShdw blurRad="63500" dist="50800" dir="2700000">
              <a:prstClr val="black"/>
            </a:innerShdw>
          </a:effec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defRPr/>
            </a:pPr>
            <a:endParaRPr lang="ru-RU" altLang="ru-RU" sz="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</a:t>
            </a: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ДОПОЛНИТЕЛЬНОГО ОБРАЗОВАНИЯ </a:t>
            </a: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algn="ctr" defTabSz="914400">
              <a:defRPr/>
            </a:pPr>
            <a:endParaRPr lang="ru-RU" alt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КОНКУРС  «СТУЧИТСЯ В ДВЕРЬ </a:t>
            </a: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 НАМ НОВЫЙ ГОД»</a:t>
            </a:r>
          </a:p>
          <a:p>
            <a:pPr algn="ctr" defTabSz="914400">
              <a:defRPr/>
            </a:pPr>
            <a:endParaRPr lang="ru-RU" altLang="ru-RU" sz="12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5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 «УКРАШЕНИЕ ДВЕРИ </a:t>
            </a: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КАБИНЕТА ДЕТСКОГО ОБЪЕДИНЕНИЯ»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ОБЪЕДИНЕНИЕ</a:t>
            </a: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«МАЛЕНЬКИЙ ТЕАТР»</a:t>
            </a:r>
          </a:p>
          <a:p>
            <a:pPr algn="ctr" defTabSz="914400">
              <a:defRPr/>
            </a:pPr>
            <a:r>
              <a:rPr lang="ru-RU" altLang="ru-RU" sz="14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(302 кабинет)</a:t>
            </a: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 – ШМАРЕВА КРИСТИНА АЛЕКСЕЕВНА</a:t>
            </a: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ctr" defTabSz="914400">
              <a:defRPr/>
            </a:pPr>
            <a:r>
              <a:rPr lang="ru-RU" altLang="ru-RU" sz="10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оргкомитет</a:t>
            </a: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32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г. Заречный 2024 год </a:t>
            </a:r>
            <a:endParaRPr lang="ru-RU" alt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456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>
            <a:extLst>
              <a:ext uri="{FF2B5EF4-FFF2-40B4-BE49-F238E27FC236}">
                <a16:creationId xmlns:a16="http://schemas.microsoft.com/office/drawing/2014/main" id="{B5AE9A69-7BD4-2F16-0064-41930CDAEB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0650" y="0"/>
            <a:ext cx="7167563" cy="97821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</p:spPr>
      </p:pic>
      <p:sp>
        <p:nvSpPr>
          <p:cNvPr id="15363" name="Rectangle 5">
            <a:extLst>
              <a:ext uri="{FF2B5EF4-FFF2-40B4-BE49-F238E27FC236}">
                <a16:creationId xmlns:a16="http://schemas.microsoft.com/office/drawing/2014/main" id="{BDEC762C-92BB-B8E1-76EC-02C967BE9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89023AD-C47B-8511-71D8-29CB39AEA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186126"/>
            <a:ext cx="6867525" cy="9571851"/>
          </a:xfrm>
          <a:prstGeom prst="rect">
            <a:avLst/>
          </a:prstGeom>
          <a:noFill/>
          <a:ln>
            <a:noFill/>
          </a:ln>
          <a:effectLst>
            <a:glow rad="228600">
              <a:schemeClr val="tx1">
                <a:alpha val="40000"/>
              </a:schemeClr>
            </a:glow>
            <a:innerShdw blurRad="63500" dist="50800" dir="2700000">
              <a:prstClr val="black"/>
            </a:innerShdw>
          </a:effec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defRPr/>
            </a:pPr>
            <a:endParaRPr lang="ru-RU" altLang="ru-RU" sz="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200" dirty="0">
              <a:solidFill>
                <a:srgbClr val="20386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</a:t>
            </a: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ДОПОЛНИТЕЛЬНОГО ОБРАЗОВАНИЯ </a:t>
            </a:r>
            <a:endParaRPr lang="ru-RU" altLang="ru-RU" sz="12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algn="ctr" defTabSz="914400">
              <a:defRPr/>
            </a:pPr>
            <a:endParaRPr lang="ru-RU" alt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КОНКУРС  «СТУЧИТСЯ В ДВЕРЬ </a:t>
            </a:r>
          </a:p>
          <a:p>
            <a:pPr algn="ctr" defTabSz="914400">
              <a:defRPr/>
            </a:pPr>
            <a:r>
              <a:rPr lang="ru-RU" altLang="ru-RU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 НАМ НОВЫЙ ГОД»</a:t>
            </a:r>
          </a:p>
          <a:p>
            <a:pPr algn="ctr" defTabSz="914400">
              <a:defRPr/>
            </a:pPr>
            <a:endParaRPr lang="ru-RU" altLang="ru-RU" sz="12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5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algn="ctr" defTabSz="914400">
              <a:defRPr/>
            </a:pP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 «УКРАШЕНИЕ ДВЕРИ</a:t>
            </a:r>
          </a:p>
          <a:p>
            <a:pPr algn="ctr" defTabSz="914400">
              <a:defRPr/>
            </a:pPr>
            <a:r>
              <a:rPr lang="ru-RU" altLang="ru-RU" sz="16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КАБИНЕТА ДЕТСКОГО ОБЪЕДИНЕНИЯ»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algn="ctr" defTabSz="914400">
              <a:defRPr/>
            </a:pPr>
            <a:endParaRPr lang="ru-RU" altLang="ru-RU" sz="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Объединение </a:t>
            </a:r>
          </a:p>
          <a:p>
            <a:pPr algn="ctr" defTabSz="914400">
              <a:defRPr/>
            </a:pP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«полезная </a:t>
            </a:r>
            <a:r>
              <a:rPr lang="ru-RU" altLang="ru-RU" sz="2000" dirty="0" err="1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МаТематикА</a:t>
            </a:r>
            <a:r>
              <a:rPr lang="ru-RU" altLang="ru-RU" sz="2000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 defTabSz="914400">
              <a:defRPr/>
            </a:pPr>
            <a:r>
              <a:rPr lang="ru-RU" altLang="ru-RU" sz="14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(305 кабинет)</a:t>
            </a: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4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 –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дмитриева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людмила</a:t>
            </a:r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викторовна</a:t>
            </a:r>
            <a:endParaRPr lang="ru-RU" altLang="ru-RU" sz="14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ctr" defTabSz="914400">
              <a:defRPr/>
            </a:pPr>
            <a:r>
              <a:rPr lang="ru-RU" altLang="ru-RU" sz="1000" i="1" dirty="0">
                <a:solidFill>
                  <a:srgbClr val="002060"/>
                </a:solidFill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оргкомитет</a:t>
            </a:r>
            <a:endParaRPr lang="ru-RU" altLang="ru-RU" sz="100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000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203864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1400" b="1" i="1" dirty="0">
              <a:solidFill>
                <a:srgbClr val="002060"/>
              </a:solidFill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endParaRPr lang="ru-RU" altLang="ru-RU" sz="32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defRPr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StamperRg&amp;Bt" panose="040F0703050807070607" pitchFamily="82" charset="-52"/>
                <a:ea typeface="Calibri" panose="020F0502020204030204" pitchFamily="34" charset="0"/>
                <a:cs typeface="Times New Roman" panose="02020603050405020304" pitchFamily="18" charset="0"/>
              </a:rPr>
              <a:t>г. Заречный 2024 год </a:t>
            </a:r>
            <a:endParaRPr lang="ru-RU" alt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StamperRg&amp;Bt" panose="040F0703050807070607" pitchFamily="8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2370</TotalTime>
  <Words>766</Words>
  <Application>Microsoft Office PowerPoint</Application>
  <PresentationFormat>Лист A4 (210x297 мм)</PresentationFormat>
  <Paragraphs>574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Calibri</vt:lpstr>
      <vt:lpstr>Arial</vt:lpstr>
      <vt:lpstr>Calibri Light</vt:lpstr>
      <vt:lpstr>Times New Roman</vt:lpstr>
      <vt:lpstr>a_StamperRg&amp;Bt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133</cp:revision>
  <cp:lastPrinted>2024-01-12T09:28:24Z</cp:lastPrinted>
  <dcterms:created xsi:type="dcterms:W3CDTF">2021-12-24T13:10:02Z</dcterms:created>
  <dcterms:modified xsi:type="dcterms:W3CDTF">2024-12-27T12:08:19Z</dcterms:modified>
</cp:coreProperties>
</file>